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7" r:id="rId4"/>
    <p:sldId id="288" r:id="rId5"/>
    <p:sldId id="286" r:id="rId6"/>
    <p:sldId id="285" r:id="rId7"/>
    <p:sldId id="284" r:id="rId8"/>
    <p:sldId id="283" r:id="rId9"/>
    <p:sldId id="281" r:id="rId10"/>
    <p:sldId id="290" r:id="rId11"/>
    <p:sldId id="282" r:id="rId12"/>
    <p:sldId id="280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75" d="100"/>
          <a:sy n="75" d="100"/>
        </p:scale>
        <p:origin x="2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202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087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68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694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07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89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927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200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49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09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2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A475D-12BE-45E2-97CA-28B2A414CB58}" type="datetimeFigureOut">
              <a:rPr lang="ru-RU" smtClean="0"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E5D01-2691-45C6-9FBC-8FBB6D68B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01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63"/>
            <a:ext cx="12192001" cy="68311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59100" y="1122362"/>
            <a:ext cx="7708900" cy="3513138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Успешная 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адаптация посредством арт-терапии  </a:t>
            </a:r>
            <a:r>
              <a:rPr lang="ru-RU" sz="44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как условие сохранения физического и психического здоровья детей раннего возраста</a:t>
            </a:r>
            <a:endParaRPr lang="ru-RU" sz="44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59100" y="4229100"/>
            <a:ext cx="7708900" cy="13970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Воспитатель </a:t>
            </a:r>
          </a:p>
          <a:p>
            <a:pPr algn="r"/>
            <a:r>
              <a:rPr lang="en-US" sz="2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I</a:t>
            </a:r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квалификационной </a:t>
            </a:r>
          </a:p>
          <a:p>
            <a:pPr algn="r"/>
            <a:r>
              <a:rPr lang="ru-RU" sz="28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категории Шакирова Г.Р.</a:t>
            </a:r>
            <a:endParaRPr lang="ru-RU" sz="28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9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21" y="383464"/>
            <a:ext cx="4334495" cy="32508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617" y="383464"/>
            <a:ext cx="4315664" cy="323674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620" y="2026362"/>
            <a:ext cx="333375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7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48194" y="431074"/>
            <a:ext cx="11795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Музыкотерапия – эффективный метод лечения детских неврозов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9" y="1122363"/>
            <a:ext cx="4125383" cy="30940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500" y="1062578"/>
            <a:ext cx="4205096" cy="31538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460" y="2323021"/>
            <a:ext cx="3273763" cy="436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97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769100" y="1122363"/>
            <a:ext cx="5232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Арт-терапия </a:t>
            </a:r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</a:rPr>
              <a:t>- это современный метод положительного психологического воздействия, с целью поддержания и укрепления душевного баланса малыша.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38" y="1358003"/>
            <a:ext cx="6219062" cy="414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6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63"/>
            <a:ext cx="12192001" cy="68311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1900" y="1122363"/>
            <a:ext cx="8166100" cy="2387600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sz="72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016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237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248400" y="762000"/>
            <a:ext cx="57277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Садовник, собираясь пересадить дерево,</a:t>
            </a:r>
          </a:p>
          <a:p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готовит участок, бережно окапывает его,</a:t>
            </a:r>
          </a:p>
          <a:p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стараясь не повредить корневую систему,</a:t>
            </a:r>
          </a:p>
          <a:p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пересаживает вместе с землёй.</a:t>
            </a:r>
          </a:p>
          <a:p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Несмотря на все его усилия,</a:t>
            </a:r>
          </a:p>
          <a:p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дерево на новом месте болеет,</a:t>
            </a:r>
          </a:p>
          <a:p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пока не приживётся.</a:t>
            </a:r>
          </a:p>
        </p:txBody>
      </p:sp>
      <p:pic>
        <p:nvPicPr>
          <p:cNvPr id="1026" name="Picture 2" descr="https://thumbs.dreamstime.com/b/%D0%B8%D0%BC%D0%B5%D1%8E%D1%89%D0%B8%D0%B9%D1%81%D1%8F-%D0%B0%D1%80%D1%85%D0%B8%D0%B2-eps-%D0%BF%D1%80%D0%B5%D0%B4%D0%BF%D0%BE%D1%81%D1%8B%D0%BB%D0%BA%D0%B8-%D0%B8%D0%B7%D0%BE%D0%BB%D0%B8%D1%80%D0%BE%D0%B2%D0%B0%D0%BB-%D1%87%D0%B5%D0%BB%D0%BE%D0%B2%D0%B5%D0%BA%D0%B0-%D0%B7%D0%B0%D1%81%D0%B0%D0%B6%D0%B8%D0%B2%D0%B0%D1%8F-%D0%B1%D0%B5%D0%BB%D0%B8%D0%B7%D0%BD%D1%83-1281126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580707"/>
            <a:ext cx="5526405" cy="552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00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426200" y="584200"/>
            <a:ext cx="4826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Monotype Corsiva" panose="03010101010201010101" pitchFamily="66" charset="0"/>
              </a:rPr>
              <a:t>Арт-терапия – это метод воздействия на ребенка с помощью рисования, лепки, пения, музыки, танцев, сказок. Она подходит для работы с детьми, начиная с самого раннего возраста</a:t>
            </a:r>
          </a:p>
        </p:txBody>
      </p:sp>
      <p:pic>
        <p:nvPicPr>
          <p:cNvPr id="2050" name="Picture 2" descr="https://avatars.mds.yandex.net/get-zen_doc/3755324/pub_5f8bd2df4ab7c3765af61f2d_5f8bd6035284e336e57f888b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879462"/>
            <a:ext cx="5727700" cy="437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26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3700" y="469900"/>
            <a:ext cx="115951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Игротерапия</a:t>
            </a:r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 - это игры на знакомство; игры на общение; игры с предметами; игры по сказке</a:t>
            </a:r>
            <a:r>
              <a:rPr lang="ru-RU" sz="32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; </a:t>
            </a:r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игры с конструктором.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983" y="1660277"/>
            <a:ext cx="3411661" cy="45488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0" y="1582284"/>
            <a:ext cx="3385286" cy="45137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5386" y="1649802"/>
            <a:ext cx="3392650" cy="453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0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641351"/>
            <a:ext cx="5321300" cy="39909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2600" y="4952999"/>
            <a:ext cx="5118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Знакомство с фруктами и овощами</a:t>
            </a:r>
            <a:endParaRPr lang="ru-RU" sz="2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0" y="612776"/>
            <a:ext cx="5359400" cy="40195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05700" y="4952999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Игра в оркестр</a:t>
            </a:r>
            <a:endParaRPr lang="ru-RU" sz="28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2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65" y="334650"/>
            <a:ext cx="4351791" cy="32673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9607" y="280630"/>
            <a:ext cx="4308275" cy="32293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6052" y="2789466"/>
            <a:ext cx="3879477" cy="32005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01056" y="5990036"/>
            <a:ext cx="3501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Мы играем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42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774700" y="254000"/>
            <a:ext cx="10883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Изотерапия</a:t>
            </a:r>
            <a:r>
              <a:rPr lang="ru-RU" sz="3200" dirty="0">
                <a:solidFill>
                  <a:srgbClr val="FF0000"/>
                </a:solidFill>
                <a:latin typeface="Monotype Corsiva" panose="03010101010201010101" pitchFamily="66" charset="0"/>
              </a:rPr>
              <a:t> - терапия изобразительным </a:t>
            </a:r>
            <a:r>
              <a:rPr lang="ru-RU" sz="32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творчеством</a:t>
            </a:r>
            <a:endParaRPr lang="ru-RU" sz="32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3546" y="838775"/>
            <a:ext cx="4531754" cy="33908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736" y="838776"/>
            <a:ext cx="4341164" cy="32579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786" y="1994442"/>
            <a:ext cx="3352756" cy="44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4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39148"/>
            <a:ext cx="3844677" cy="51287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691" y="339148"/>
            <a:ext cx="3843309" cy="51287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0401" y="5765800"/>
            <a:ext cx="370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Творческий процесс</a:t>
            </a:r>
            <a:endParaRPr lang="ru-RU" sz="32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53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https://static.tildacdn.com/tild3739-3138-4738-b761-316131386630/dream-of-grassland-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025900" y="355601"/>
            <a:ext cx="4314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Песочная терапия</a:t>
            </a:r>
            <a:endParaRPr lang="ru-RU" sz="3600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1268632"/>
            <a:ext cx="5318891" cy="39891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547" y="1268632"/>
            <a:ext cx="5318891" cy="398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3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165</Words>
  <Application>Microsoft Office PowerPoint</Application>
  <PresentationFormat>Широкоэкранный</PresentationFormat>
  <Paragraphs>22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Monotype Corsiva</vt:lpstr>
      <vt:lpstr>Тема Office</vt:lpstr>
      <vt:lpstr>Успешная адаптация посредством арт-терапии  как условие сохранения физического и психического здоровья детей раннего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Успешная адаптация как условие сохранения физического и психического здоровья детей раннего возраста</dc:title>
  <dc:creator>Гульназ</dc:creator>
  <cp:lastModifiedBy>Гульназ</cp:lastModifiedBy>
  <cp:revision>15</cp:revision>
  <dcterms:created xsi:type="dcterms:W3CDTF">2021-04-11T11:09:26Z</dcterms:created>
  <dcterms:modified xsi:type="dcterms:W3CDTF">2021-04-20T16:25:47Z</dcterms:modified>
</cp:coreProperties>
</file>